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6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</p:sldIdLst>
  <p:sldSz cy="6858000" cx="12192000"/>
  <p:notesSz cx="6858000" cy="9144000"/>
  <p:embeddedFontLst>
    <p:embeddedFont>
      <p:font typeface="Century Gothic"/>
      <p:regular r:id="rId20"/>
      <p:bold r:id="rId21"/>
      <p:italic r:id="rId22"/>
      <p:boldItalic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CenturyGothic-regular.fntdata"/><Relationship Id="rId11" Type="http://schemas.openxmlformats.org/officeDocument/2006/relationships/slide" Target="slides/slide7.xml"/><Relationship Id="rId22" Type="http://schemas.openxmlformats.org/officeDocument/2006/relationships/font" Target="fonts/CenturyGothic-italic.fntdata"/><Relationship Id="rId10" Type="http://schemas.openxmlformats.org/officeDocument/2006/relationships/slide" Target="slides/slide6.xml"/><Relationship Id="rId21" Type="http://schemas.openxmlformats.org/officeDocument/2006/relationships/font" Target="fonts/CenturyGothic-bold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23" Type="http://schemas.openxmlformats.org/officeDocument/2006/relationships/font" Target="fonts/CenturyGothic-bold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6" Type="http://schemas.openxmlformats.org/officeDocument/2006/relationships/slide" Target="slides/slide2.xml"/><Relationship Id="rId18" Type="http://schemas.openxmlformats.org/officeDocument/2006/relationships/slide" Target="slides/slide14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Shape 4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r">
              <a:spcBef>
                <a:spcPts val="0"/>
              </a:spcBef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Shape 5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" name="Shape 6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spcBef>
                <a:spcPts val="0"/>
              </a:spcBef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56" name="Shape 156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76200" lvl="0" marL="0" marR="0" rtl="0" algn="l">
              <a:spcBef>
                <a:spcPts val="0"/>
              </a:spcBef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Shape 157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3" name="Shape 233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38" name="Shape 238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" name="Shape 239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46" name="Shape 246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0" name="Shape 260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5" name="Shape 265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4" name="Shape 274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3" name="Shape 163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70" name="Shape 170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Shape 171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86" name="Shape 186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two species work closely together for the benefit of both species</a:t>
            </a:r>
          </a:p>
        </p:txBody>
      </p:sp>
      <p:sp>
        <p:nvSpPr>
          <p:cNvPr id="187" name="Shape 187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95" name="Shape 195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171450" lvl="0" marL="171450" marR="0" rtl="0" algn="l">
              <a:spcBef>
                <a:spcPts val="0"/>
              </a:spcBef>
              <a:buClr>
                <a:schemeClr val="dk1"/>
              </a:buClr>
              <a:buSzPts val="12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Although the examples illustrate animal defenses, plants can use these defenses as well</a:t>
            </a:r>
          </a:p>
        </p:txBody>
      </p:sp>
      <p:sp>
        <p:nvSpPr>
          <p:cNvPr id="196" name="Shape 196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02" name="Shape 202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171450" lvl="0" marL="171450" marR="0" rtl="0" algn="l">
              <a:spcBef>
                <a:spcPts val="0"/>
              </a:spcBef>
              <a:buClr>
                <a:schemeClr val="dk1"/>
              </a:buClr>
              <a:buSzPts val="12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Mechanical &amp; chemical</a:t>
            </a:r>
          </a:p>
        </p:txBody>
      </p:sp>
      <p:sp>
        <p:nvSpPr>
          <p:cNvPr id="203" name="Shape 203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0" name="Shape 210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9" name="Shape 219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7" name="Shape 227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/>
          <p:nvPr>
            <p:ph type="ctrTitle"/>
          </p:nvPr>
        </p:nvSpPr>
        <p:spPr>
          <a:xfrm>
            <a:off x="1154955" y="1447800"/>
            <a:ext cx="8825658" cy="3329581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spcBef>
                <a:spcPts val="0"/>
              </a:spcBef>
              <a:buClr>
                <a:schemeClr val="lt2"/>
              </a:buClr>
              <a:buSzPts val="7200"/>
              <a:buFont typeface="Century Gothic"/>
              <a:buNone/>
              <a:defRPr b="0" i="0" sz="72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indent="0" lvl="2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indent="0" lvl="3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indent="0" lvl="4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indent="0" lvl="5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indent="0" lvl="6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indent="0" lvl="7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indent="0" lvl="8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3" name="Shape 23"/>
          <p:cNvSpPr txBox="1"/>
          <p:nvPr>
            <p:ph idx="1" type="subTitle"/>
          </p:nvPr>
        </p:nvSpPr>
        <p:spPr>
          <a:xfrm>
            <a:off x="1154955" y="4777380"/>
            <a:ext cx="8825658" cy="8614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0" i="0" sz="20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ctr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ctr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ctr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ctr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ctr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ctr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ctr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ctr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4" name="Shape 24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buSzPts val="1400"/>
              <a:buNone/>
              <a:defRPr b="0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5" name="Shape 25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spcBef>
                <a:spcPts val="0"/>
              </a:spcBef>
              <a:buSzPts val="1400"/>
              <a:buNone/>
              <a:defRPr b="0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6" name="Shape 26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fld id="{00000000-1234-1234-1234-123412341234}" type="slidenum">
              <a:rPr b="0" i="0" lang="en-US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anoramic Picture with Caption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/>
          <p:nvPr>
            <p:ph type="title"/>
          </p:nvPr>
        </p:nvSpPr>
        <p:spPr>
          <a:xfrm>
            <a:off x="1154956" y="4800587"/>
            <a:ext cx="8825657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spcBef>
                <a:spcPts val="0"/>
              </a:spcBef>
              <a:buClr>
                <a:schemeClr val="lt2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indent="0" lvl="2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indent="0" lvl="3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indent="0" lvl="4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indent="0" lvl="5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indent="0" lvl="6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indent="0" lvl="7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indent="0" lvl="8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0" name="Shape 80"/>
          <p:cNvSpPr/>
          <p:nvPr>
            <p:ph idx="2" type="pic"/>
          </p:nvPr>
        </p:nvSpPr>
        <p:spPr>
          <a:xfrm>
            <a:off x="1154955" y="685800"/>
            <a:ext cx="8825658" cy="3640666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45"/>
              </a:srgbClr>
            </a:outerShdw>
          </a:effectLst>
        </p:spPr>
        <p:txBody>
          <a:bodyPr anchorCtr="0" anchor="t" bIns="91425" lIns="91425" rIns="91425" wrap="square" tIns="91425"/>
          <a:lstStyle>
            <a:lvl1pPr indent="0" lvl="0" marL="0" marR="0" rtl="0" algn="ctr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81" name="Shape 81"/>
          <p:cNvSpPr txBox="1"/>
          <p:nvPr>
            <p:ph idx="1" type="body"/>
          </p:nvPr>
        </p:nvSpPr>
        <p:spPr>
          <a:xfrm>
            <a:off x="1154956" y="5367325"/>
            <a:ext cx="8825656" cy="49371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82" name="Shape 82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buSzPts val="1400"/>
              <a:buNone/>
              <a:defRPr b="0" i="0" sz="11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83" name="Shape 83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spcBef>
                <a:spcPts val="0"/>
              </a:spcBef>
              <a:buSzPts val="1400"/>
              <a:buNone/>
              <a:defRPr b="0" i="0" sz="11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84" name="Shape 84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fld id="{00000000-1234-1234-1234-123412341234}" type="slidenum">
              <a:rPr b="0" i="0" lang="en-US" sz="2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and Caption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/>
          <p:nvPr>
            <p:ph type="title"/>
          </p:nvPr>
        </p:nvSpPr>
        <p:spPr>
          <a:xfrm>
            <a:off x="1154954" y="1447800"/>
            <a:ext cx="8825659" cy="19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buClr>
                <a:schemeClr val="lt2"/>
              </a:buClr>
              <a:buSzPts val="4800"/>
              <a:buFont typeface="Century Gothic"/>
              <a:buNone/>
              <a:defRPr b="0" i="0" sz="48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indent="0" lvl="2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indent="0" lvl="3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indent="0" lvl="4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indent="0" lvl="5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indent="0" lvl="6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indent="0" lvl="7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indent="0" lvl="8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7" name="Shape 87"/>
          <p:cNvSpPr txBox="1"/>
          <p:nvPr>
            <p:ph idx="1" type="body"/>
          </p:nvPr>
        </p:nvSpPr>
        <p:spPr>
          <a:xfrm>
            <a:off x="1154954" y="3657600"/>
            <a:ext cx="8825659" cy="236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88" name="Shape 88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buSzPts val="1400"/>
              <a:buNone/>
              <a:defRPr b="0" i="0" sz="11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89" name="Shape 89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spcBef>
                <a:spcPts val="0"/>
              </a:spcBef>
              <a:buSzPts val="1400"/>
              <a:buNone/>
              <a:defRPr b="0" i="0" sz="11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90" name="Shape 90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fld id="{00000000-1234-1234-1234-123412341234}" type="slidenum">
              <a:rPr b="0" i="0" lang="en-US" sz="2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Quote with Ca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/>
          <p:nvPr>
            <p:ph type="title"/>
          </p:nvPr>
        </p:nvSpPr>
        <p:spPr>
          <a:xfrm>
            <a:off x="1574801" y="1447800"/>
            <a:ext cx="7999315" cy="232337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buClr>
                <a:schemeClr val="lt2"/>
              </a:buClr>
              <a:buSzPts val="4800"/>
              <a:buFont typeface="Century Gothic"/>
              <a:buNone/>
              <a:defRPr b="0" i="0" sz="48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indent="0" lvl="2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indent="0" lvl="3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indent="0" lvl="4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indent="0" lvl="5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indent="0" lvl="6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indent="0" lvl="7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indent="0" lvl="8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93" name="Shape 93"/>
          <p:cNvSpPr txBox="1"/>
          <p:nvPr>
            <p:ph idx="1" type="body"/>
          </p:nvPr>
        </p:nvSpPr>
        <p:spPr>
          <a:xfrm>
            <a:off x="1930400" y="3771174"/>
            <a:ext cx="7279649" cy="34217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small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94" name="Shape 94"/>
          <p:cNvSpPr txBox="1"/>
          <p:nvPr>
            <p:ph idx="2" type="body"/>
          </p:nvPr>
        </p:nvSpPr>
        <p:spPr>
          <a:xfrm>
            <a:off x="1154954" y="4350657"/>
            <a:ext cx="8825659" cy="167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95" name="Shape 95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buSzPts val="1400"/>
              <a:buNone/>
              <a:defRPr b="0" i="0" sz="11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96" name="Shape 96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spcBef>
                <a:spcPts val="0"/>
              </a:spcBef>
              <a:buSzPts val="1400"/>
              <a:buNone/>
              <a:defRPr b="0" i="0" sz="11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97" name="Shape 97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fld id="{00000000-1234-1234-1234-123412341234}" type="slidenum">
              <a:rPr b="0" i="0" lang="en-US" sz="2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</a:p>
        </p:txBody>
      </p:sp>
      <p:sp>
        <p:nvSpPr>
          <p:cNvPr id="98" name="Shape 9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None/>
            </a:pPr>
            <a:r>
              <a:rPr b="0" i="0" lang="en-US" sz="122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</a:p>
        </p:txBody>
      </p:sp>
      <p:sp>
        <p:nvSpPr>
          <p:cNvPr id="99" name="Shape 99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None/>
            </a:pPr>
            <a:r>
              <a:rPr b="0" i="0" lang="en-US" sz="122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Name Card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/>
          <p:nvPr>
            <p:ph type="title"/>
          </p:nvPr>
        </p:nvSpPr>
        <p:spPr>
          <a:xfrm>
            <a:off x="1154954" y="3124201"/>
            <a:ext cx="8825660" cy="165318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spcBef>
                <a:spcPts val="0"/>
              </a:spcBef>
              <a:buClr>
                <a:schemeClr val="lt2"/>
              </a:buClr>
              <a:buSzPts val="4000"/>
              <a:buFont typeface="Century Gothic"/>
              <a:buNone/>
              <a:defRPr b="0" i="0" sz="40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indent="0" lvl="2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indent="0" lvl="3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indent="0" lvl="4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indent="0" lvl="5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indent="0" lvl="6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indent="0" lvl="7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indent="0" lvl="8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02" name="Shape 102"/>
          <p:cNvSpPr txBox="1"/>
          <p:nvPr>
            <p:ph idx="1" type="body"/>
          </p:nvPr>
        </p:nvSpPr>
        <p:spPr>
          <a:xfrm>
            <a:off x="1154954" y="4777381"/>
            <a:ext cx="8825659" cy="8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0" i="0" sz="20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03" name="Shape 103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buSzPts val="1400"/>
              <a:buNone/>
              <a:defRPr b="0" i="0" sz="11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04" name="Shape 104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spcBef>
                <a:spcPts val="0"/>
              </a:spcBef>
              <a:buSzPts val="1400"/>
              <a:buNone/>
              <a:defRPr b="0" i="0" sz="11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05" name="Shape 105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fld id="{00000000-1234-1234-1234-123412341234}" type="slidenum">
              <a:rPr b="0" i="0" lang="en-US" sz="2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3 Column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buClr>
                <a:schemeClr val="lt2"/>
              </a:buClr>
              <a:buSzPts val="4200"/>
              <a:buFont typeface="Century Gothic"/>
              <a:buNone/>
              <a:defRPr b="0" i="0" sz="42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indent="0" lvl="2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indent="0" lvl="3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indent="0" lvl="4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indent="0" lvl="5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indent="0" lvl="6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indent="0" lvl="7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indent="0" lvl="8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08" name="Shape 108"/>
          <p:cNvSpPr txBox="1"/>
          <p:nvPr>
            <p:ph idx="1" type="body"/>
          </p:nvPr>
        </p:nvSpPr>
        <p:spPr>
          <a:xfrm>
            <a:off x="632947" y="1981200"/>
            <a:ext cx="2946866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Noto Sans Symbols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1" i="0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b="1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09" name="Shape 109"/>
          <p:cNvSpPr txBox="1"/>
          <p:nvPr>
            <p:ph idx="2" type="body"/>
          </p:nvPr>
        </p:nvSpPr>
        <p:spPr>
          <a:xfrm>
            <a:off x="652463" y="2667000"/>
            <a:ext cx="2927350" cy="3589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10" name="Shape 110"/>
          <p:cNvSpPr txBox="1"/>
          <p:nvPr>
            <p:ph idx="3" type="body"/>
          </p:nvPr>
        </p:nvSpPr>
        <p:spPr>
          <a:xfrm>
            <a:off x="3883659" y="1981200"/>
            <a:ext cx="2936241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Noto Sans Symbols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1" i="0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b="1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11" name="Shape 111"/>
          <p:cNvSpPr txBox="1"/>
          <p:nvPr>
            <p:ph idx="4" type="body"/>
          </p:nvPr>
        </p:nvSpPr>
        <p:spPr>
          <a:xfrm>
            <a:off x="3873106" y="2667000"/>
            <a:ext cx="2946794" cy="3589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12" name="Shape 112"/>
          <p:cNvSpPr txBox="1"/>
          <p:nvPr>
            <p:ph idx="5" type="body"/>
          </p:nvPr>
        </p:nvSpPr>
        <p:spPr>
          <a:xfrm>
            <a:off x="7124700" y="1981200"/>
            <a:ext cx="2932113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Noto Sans Symbols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1" i="0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b="1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13" name="Shape 113"/>
          <p:cNvSpPr txBox="1"/>
          <p:nvPr>
            <p:ph idx="6" type="body"/>
          </p:nvPr>
        </p:nvSpPr>
        <p:spPr>
          <a:xfrm>
            <a:off x="7124700" y="2667000"/>
            <a:ext cx="2932113" cy="3589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cxnSp>
        <p:nvCxnSpPr>
          <p:cNvPr id="114" name="Shape 114"/>
          <p:cNvCxnSpPr/>
          <p:nvPr/>
        </p:nvCxnSpPr>
        <p:spPr>
          <a:xfrm>
            <a:off x="3726142" y="2133600"/>
            <a:ext cx="0" cy="3962400"/>
          </a:xfrm>
          <a:prstGeom prst="straightConnector1">
            <a:avLst/>
          </a:prstGeom>
          <a:noFill/>
          <a:ln cap="flat" cmpd="sng" w="12700">
            <a:solidFill>
              <a:schemeClr val="accent1">
                <a:alpha val="40000"/>
              </a:schemeClr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5" name="Shape 115"/>
          <p:cNvCxnSpPr/>
          <p:nvPr/>
        </p:nvCxnSpPr>
        <p:spPr>
          <a:xfrm>
            <a:off x="6962227" y="2133600"/>
            <a:ext cx="0" cy="3966882"/>
          </a:xfrm>
          <a:prstGeom prst="straightConnector1">
            <a:avLst/>
          </a:prstGeom>
          <a:noFill/>
          <a:ln cap="flat" cmpd="sng" w="12700">
            <a:solidFill>
              <a:schemeClr val="accent1">
                <a:alpha val="40000"/>
              </a:schemeClr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6" name="Shape 116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buSzPts val="1400"/>
              <a:buNone/>
              <a:defRPr b="0" i="0" sz="11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17" name="Shape 117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spcBef>
                <a:spcPts val="0"/>
              </a:spcBef>
              <a:buSzPts val="1400"/>
              <a:buNone/>
              <a:defRPr b="0" i="0" sz="11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18" name="Shape 118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fld id="{00000000-1234-1234-1234-123412341234}" type="slidenum">
              <a:rPr b="0" i="0" lang="en-US" sz="2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3 Picture Column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buClr>
                <a:schemeClr val="lt2"/>
              </a:buClr>
              <a:buSzPts val="4200"/>
              <a:buFont typeface="Century Gothic"/>
              <a:buNone/>
              <a:defRPr b="0" i="0" sz="42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indent="0" lvl="2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indent="0" lvl="3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indent="0" lvl="4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indent="0" lvl="5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indent="0" lvl="6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indent="0" lvl="7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indent="0" lvl="8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21" name="Shape 121"/>
          <p:cNvSpPr txBox="1"/>
          <p:nvPr>
            <p:ph idx="1" type="body"/>
          </p:nvPr>
        </p:nvSpPr>
        <p:spPr>
          <a:xfrm>
            <a:off x="652463" y="4250949"/>
            <a:ext cx="2940050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Noto Sans Symbols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1" i="0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b="1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22" name="Shape 122"/>
          <p:cNvSpPr/>
          <p:nvPr>
            <p:ph idx="2" type="pic"/>
          </p:nvPr>
        </p:nvSpPr>
        <p:spPr>
          <a:xfrm>
            <a:off x="652463" y="2209800"/>
            <a:ext cx="2940050" cy="1524000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45"/>
              </a:srgbClr>
            </a:outerShdw>
          </a:effectLst>
        </p:spPr>
        <p:txBody>
          <a:bodyPr anchorCtr="0" anchor="t" bIns="91425" lIns="91425" rIns="91425" wrap="square" tIns="91425"/>
          <a:lstStyle>
            <a:lvl1pPr indent="0" lvl="0" marL="0" marR="0" rtl="0" algn="ctr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23" name="Shape 123"/>
          <p:cNvSpPr txBox="1"/>
          <p:nvPr>
            <p:ph idx="3" type="body"/>
          </p:nvPr>
        </p:nvSpPr>
        <p:spPr>
          <a:xfrm>
            <a:off x="652463" y="4827211"/>
            <a:ext cx="2940050" cy="65918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24" name="Shape 124"/>
          <p:cNvSpPr txBox="1"/>
          <p:nvPr>
            <p:ph idx="4" type="body"/>
          </p:nvPr>
        </p:nvSpPr>
        <p:spPr>
          <a:xfrm>
            <a:off x="3889375" y="4250949"/>
            <a:ext cx="2930525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Noto Sans Symbols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1" i="0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b="1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25" name="Shape 125"/>
          <p:cNvSpPr/>
          <p:nvPr>
            <p:ph idx="5" type="pic"/>
          </p:nvPr>
        </p:nvSpPr>
        <p:spPr>
          <a:xfrm>
            <a:off x="3889374" y="2209800"/>
            <a:ext cx="2930525" cy="1524000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45"/>
              </a:srgbClr>
            </a:outerShdw>
          </a:effectLst>
        </p:spPr>
        <p:txBody>
          <a:bodyPr anchorCtr="0" anchor="t" bIns="91425" lIns="91425" rIns="91425" wrap="square" tIns="91425"/>
          <a:lstStyle>
            <a:lvl1pPr indent="0" lvl="0" marL="0" marR="0" rtl="0" algn="ctr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26" name="Shape 126"/>
          <p:cNvSpPr txBox="1"/>
          <p:nvPr>
            <p:ph idx="6" type="body"/>
          </p:nvPr>
        </p:nvSpPr>
        <p:spPr>
          <a:xfrm>
            <a:off x="3888022" y="4827210"/>
            <a:ext cx="2934406" cy="65918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27" name="Shape 127"/>
          <p:cNvSpPr txBox="1"/>
          <p:nvPr>
            <p:ph idx="7" type="body"/>
          </p:nvPr>
        </p:nvSpPr>
        <p:spPr>
          <a:xfrm>
            <a:off x="7124700" y="4250949"/>
            <a:ext cx="2932113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Noto Sans Symbols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1" i="0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b="1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28" name="Shape 128"/>
          <p:cNvSpPr/>
          <p:nvPr>
            <p:ph idx="8" type="pic"/>
          </p:nvPr>
        </p:nvSpPr>
        <p:spPr>
          <a:xfrm>
            <a:off x="7124699" y="2209800"/>
            <a:ext cx="2932113" cy="1524000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45"/>
              </a:srgbClr>
            </a:outerShdw>
          </a:effectLst>
        </p:spPr>
        <p:txBody>
          <a:bodyPr anchorCtr="0" anchor="t" bIns="91425" lIns="91425" rIns="91425" wrap="square" tIns="91425"/>
          <a:lstStyle>
            <a:lvl1pPr indent="0" lvl="0" marL="0" marR="0" rtl="0" algn="ctr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29" name="Shape 129"/>
          <p:cNvSpPr txBox="1"/>
          <p:nvPr>
            <p:ph idx="9" type="body"/>
          </p:nvPr>
        </p:nvSpPr>
        <p:spPr>
          <a:xfrm>
            <a:off x="7124575" y="4827208"/>
            <a:ext cx="2935997" cy="65918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cxnSp>
        <p:nvCxnSpPr>
          <p:cNvPr id="130" name="Shape 130"/>
          <p:cNvCxnSpPr/>
          <p:nvPr/>
        </p:nvCxnSpPr>
        <p:spPr>
          <a:xfrm>
            <a:off x="3726142" y="2133600"/>
            <a:ext cx="0" cy="3962400"/>
          </a:xfrm>
          <a:prstGeom prst="straightConnector1">
            <a:avLst/>
          </a:prstGeom>
          <a:noFill/>
          <a:ln cap="flat" cmpd="sng" w="12700">
            <a:solidFill>
              <a:schemeClr val="accent1">
                <a:alpha val="40000"/>
              </a:schemeClr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1" name="Shape 131"/>
          <p:cNvCxnSpPr/>
          <p:nvPr/>
        </p:nvCxnSpPr>
        <p:spPr>
          <a:xfrm>
            <a:off x="6962227" y="2133600"/>
            <a:ext cx="0" cy="3966882"/>
          </a:xfrm>
          <a:prstGeom prst="straightConnector1">
            <a:avLst/>
          </a:prstGeom>
          <a:noFill/>
          <a:ln cap="flat" cmpd="sng" w="12700">
            <a:solidFill>
              <a:schemeClr val="accent1">
                <a:alpha val="40000"/>
              </a:schemeClr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2" name="Shape 132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buSzPts val="1400"/>
              <a:buNone/>
              <a:defRPr b="0" i="0" sz="11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33" name="Shape 133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spcBef>
                <a:spcPts val="0"/>
              </a:spcBef>
              <a:buSzPts val="1400"/>
              <a:buNone/>
              <a:defRPr b="0" i="0" sz="11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34" name="Shape 134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fld id="{00000000-1234-1234-1234-123412341234}" type="slidenum">
              <a:rPr b="0" i="0" lang="en-US" sz="2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vertTx">
  <p:cSld name="Title and Vertical Tex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buClr>
                <a:schemeClr val="lt2"/>
              </a:buClr>
              <a:buSzPts val="4200"/>
              <a:buFont typeface="Century Gothic"/>
              <a:buNone/>
              <a:defRPr b="0" i="0" sz="42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indent="0" lvl="2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indent="0" lvl="3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indent="0" lvl="4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indent="0" lvl="5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indent="0" lvl="6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indent="0" lvl="7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indent="0" lvl="8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7" name="Shape 137"/>
          <p:cNvSpPr txBox="1"/>
          <p:nvPr>
            <p:ph idx="1" type="body"/>
          </p:nvPr>
        </p:nvSpPr>
        <p:spPr>
          <a:xfrm rot="5400000">
            <a:off x="3478842" y="-322612"/>
            <a:ext cx="4195481" cy="894654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241300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▶"/>
              <a:defRPr b="0" i="0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194309" lvl="1" marL="74295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147319" lvl="2" marL="1143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157480" lvl="3" marL="1600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157479" lvl="4" marL="2057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157479" lvl="5" marL="2514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157479" lvl="6" marL="2971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157479" lvl="7" marL="3429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157479" lvl="8" marL="3886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38" name="Shape 138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buSzPts val="1400"/>
              <a:buNone/>
              <a:defRPr b="0" i="0" sz="11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39" name="Shape 139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spcBef>
                <a:spcPts val="0"/>
              </a:spcBef>
              <a:buSzPts val="1400"/>
              <a:buNone/>
              <a:defRPr b="0" i="0" sz="11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40" name="Shape 140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fld id="{00000000-1234-1234-1234-123412341234}" type="slidenum">
              <a:rPr b="0" i="0" lang="en-US" sz="2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vertTitleAndTx">
  <p:cSld name="Vertical Title and Text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/>
          <p:nvPr>
            <p:ph type="title"/>
          </p:nvPr>
        </p:nvSpPr>
        <p:spPr>
          <a:xfrm rot="5400000">
            <a:off x="6267450" y="2466975"/>
            <a:ext cx="5826125" cy="1752601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spcBef>
                <a:spcPts val="0"/>
              </a:spcBef>
              <a:buClr>
                <a:schemeClr val="lt2"/>
              </a:buClr>
              <a:buSzPts val="4200"/>
              <a:buFont typeface="Century Gothic"/>
              <a:buNone/>
              <a:defRPr b="0" i="0" sz="42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indent="0" lvl="2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indent="0" lvl="3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indent="0" lvl="4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indent="0" lvl="5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indent="0" lvl="6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indent="0" lvl="7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indent="0" lvl="8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43" name="Shape 143"/>
          <p:cNvSpPr txBox="1"/>
          <p:nvPr>
            <p:ph idx="1" type="body"/>
          </p:nvPr>
        </p:nvSpPr>
        <p:spPr>
          <a:xfrm rot="5400000">
            <a:off x="1679575" y="-139699"/>
            <a:ext cx="5368924" cy="742314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241300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▶"/>
              <a:defRPr b="0" i="0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194309" lvl="1" marL="74295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147319" lvl="2" marL="1143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157480" lvl="3" marL="1600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157479" lvl="4" marL="2057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157479" lvl="5" marL="2514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157479" lvl="6" marL="2971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157479" lvl="7" marL="3429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157479" lvl="8" marL="3886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44" name="Shape 144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buSzPts val="1400"/>
              <a:buNone/>
              <a:defRPr b="0" i="0" sz="11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45" name="Shape 145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spcBef>
                <a:spcPts val="0"/>
              </a:spcBef>
              <a:buSzPts val="1400"/>
              <a:buNone/>
              <a:defRPr b="0" i="0" sz="11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46" name="Shape 146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fld id="{00000000-1234-1234-1234-123412341234}" type="slidenum">
              <a:rPr b="0" i="0" lang="en-US" sz="2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objAndTx">
  <p:cSld name="Title, Content and Text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/>
          <p:nvPr>
            <p:ph type="title"/>
          </p:nvPr>
        </p:nvSpPr>
        <p:spPr>
          <a:xfrm>
            <a:off x="607485" y="274638"/>
            <a:ext cx="10968567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buClr>
                <a:schemeClr val="lt2"/>
              </a:buClr>
              <a:buSzPts val="4200"/>
              <a:buFont typeface="Century Gothic"/>
              <a:buNone/>
              <a:defRPr b="0" i="0" sz="42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indent="0" lvl="2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indent="0" lvl="3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indent="0" lvl="4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indent="0" lvl="5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indent="0" lvl="6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indent="0" lvl="7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indent="0" lvl="8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49" name="Shape 149"/>
          <p:cNvSpPr txBox="1"/>
          <p:nvPr>
            <p:ph idx="1" type="body"/>
          </p:nvPr>
        </p:nvSpPr>
        <p:spPr>
          <a:xfrm>
            <a:off x="607484" y="1600201"/>
            <a:ext cx="5382683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241300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▶"/>
              <a:defRPr b="0" i="0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194309" lvl="1" marL="74295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147319" lvl="2" marL="1143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157480" lvl="3" marL="1600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157479" lvl="4" marL="2057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157479" lvl="5" marL="2514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157479" lvl="6" marL="2971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157479" lvl="7" marL="3429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157479" lvl="8" marL="3886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50" name="Shape 150"/>
          <p:cNvSpPr txBox="1"/>
          <p:nvPr>
            <p:ph idx="2" type="body"/>
          </p:nvPr>
        </p:nvSpPr>
        <p:spPr>
          <a:xfrm>
            <a:off x="6193367" y="1600201"/>
            <a:ext cx="5382684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241300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▶"/>
              <a:defRPr b="0" i="0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194309" lvl="1" marL="74295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147319" lvl="2" marL="1143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157480" lvl="3" marL="1600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157479" lvl="4" marL="2057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157479" lvl="5" marL="2514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157479" lvl="6" marL="2971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157479" lvl="7" marL="3429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157479" lvl="8" marL="3886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51" name="Shape 151"/>
          <p:cNvSpPr txBox="1"/>
          <p:nvPr>
            <p:ph idx="10" type="dt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buSzPts val="1400"/>
              <a:buNone/>
              <a:defRPr b="0" i="0" sz="11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52" name="Shape 152"/>
          <p:cNvSpPr txBox="1"/>
          <p:nvPr>
            <p:ph idx="11" type="ftr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spcBef>
                <a:spcPts val="0"/>
              </a:spcBef>
              <a:buSzPts val="1400"/>
              <a:buNone/>
              <a:defRPr b="0" i="0" sz="11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53" name="Shape 153"/>
          <p:cNvSpPr txBox="1"/>
          <p:nvPr>
            <p:ph idx="12" type="sldNum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fld id="{00000000-1234-1234-1234-123412341234}" type="slidenum">
              <a:rPr b="0" i="0" lang="en-US" sz="2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Obj">
  <p:cSld name="Two Content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buClr>
                <a:schemeClr val="lt2"/>
              </a:buClr>
              <a:buSzPts val="4200"/>
              <a:buFont typeface="Century Gothic"/>
              <a:buNone/>
              <a:defRPr b="0" i="0" sz="42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indent="0" lvl="2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indent="0" lvl="3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indent="0" lvl="4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indent="0" lvl="5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indent="0" lvl="6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indent="0" lvl="7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indent="0" lvl="8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" name="Shape 29"/>
          <p:cNvSpPr txBox="1"/>
          <p:nvPr>
            <p:ph idx="1" type="body"/>
          </p:nvPr>
        </p:nvSpPr>
        <p:spPr>
          <a:xfrm>
            <a:off x="1103312" y="2060575"/>
            <a:ext cx="4396339" cy="41957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251459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04469" lvl="1" marL="74295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157480" lvl="2" marL="1143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167639" lvl="3" marL="1600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167639" lvl="4" marL="2057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167639" lvl="5" marL="2514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167639" lvl="6" marL="2971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167640" lvl="7" marL="3429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167640" lvl="8" marL="3886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0" name="Shape 30"/>
          <p:cNvSpPr txBox="1"/>
          <p:nvPr>
            <p:ph idx="2" type="body"/>
          </p:nvPr>
        </p:nvSpPr>
        <p:spPr>
          <a:xfrm>
            <a:off x="5654493" y="2056092"/>
            <a:ext cx="4396341" cy="420024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251459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04469" lvl="1" marL="74295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157480" lvl="2" marL="1143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167639" lvl="3" marL="1600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167639" lvl="4" marL="2057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167639" lvl="5" marL="2514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167639" lvl="6" marL="2971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167640" lvl="7" marL="3429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167640" lvl="8" marL="3886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1" name="Shape 31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buSzPts val="1400"/>
              <a:buNone/>
              <a:defRPr b="0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" name="Shape 32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spcBef>
                <a:spcPts val="0"/>
              </a:spcBef>
              <a:buSzPts val="1400"/>
              <a:buNone/>
              <a:defRPr b="0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" name="Shape 33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fld id="{00000000-1234-1234-1234-123412341234}" type="slidenum">
              <a:rPr b="0" i="0" lang="en-US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obj">
  <p:cSld name="Title and Conten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buClr>
                <a:schemeClr val="lt2"/>
              </a:buClr>
              <a:buSzPts val="4200"/>
              <a:buFont typeface="Century Gothic"/>
              <a:buNone/>
              <a:defRPr b="0" i="0" sz="42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indent="0" lvl="2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indent="0" lvl="3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indent="0" lvl="4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indent="0" lvl="5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indent="0" lvl="6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indent="0" lvl="7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indent="0" lvl="8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36" name="Shape 36"/>
          <p:cNvSpPr txBox="1"/>
          <p:nvPr>
            <p:ph idx="1" type="body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241300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▶"/>
              <a:defRPr b="0" i="0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194309" lvl="1" marL="74295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147319" lvl="2" marL="1143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157480" lvl="3" marL="1600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157479" lvl="4" marL="2057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157479" lvl="5" marL="2514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157479" lvl="6" marL="2971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157479" lvl="7" marL="3429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157479" lvl="8" marL="3886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7" name="Shape 37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buSzPts val="1400"/>
              <a:buNone/>
              <a:defRPr b="0" i="0" sz="11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8" name="Shape 38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spcBef>
                <a:spcPts val="0"/>
              </a:spcBef>
              <a:buSzPts val="1400"/>
              <a:buNone/>
              <a:defRPr b="0" i="0" sz="11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9" name="Shape 39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fld id="{00000000-1234-1234-1234-123412341234}" type="slidenum">
              <a:rPr b="0" i="0" lang="en-US" sz="2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Section Header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 txBox="1"/>
          <p:nvPr>
            <p:ph type="title"/>
          </p:nvPr>
        </p:nvSpPr>
        <p:spPr>
          <a:xfrm>
            <a:off x="1154956" y="2861733"/>
            <a:ext cx="8825657" cy="191564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spcBef>
                <a:spcPts val="0"/>
              </a:spcBef>
              <a:buClr>
                <a:schemeClr val="lt2"/>
              </a:buClr>
              <a:buSzPts val="4000"/>
              <a:buFont typeface="Century Gothic"/>
              <a:buNone/>
              <a:defRPr b="0" i="0" sz="40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indent="0" lvl="2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indent="0" lvl="3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indent="0" lvl="4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indent="0" lvl="5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indent="0" lvl="6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indent="0" lvl="7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indent="0" lvl="8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2" name="Shape 42"/>
          <p:cNvSpPr txBox="1"/>
          <p:nvPr>
            <p:ph idx="1" type="body"/>
          </p:nvPr>
        </p:nvSpPr>
        <p:spPr>
          <a:xfrm>
            <a:off x="1154955" y="4777381"/>
            <a:ext cx="8825658" cy="8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0" i="0" sz="20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3" name="Shape 43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buSzPts val="1400"/>
              <a:buNone/>
              <a:defRPr b="0" i="0" sz="11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" name="Shape 44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spcBef>
                <a:spcPts val="0"/>
              </a:spcBef>
              <a:buSzPts val="1400"/>
              <a:buNone/>
              <a:defRPr b="0" i="0" sz="11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5" name="Shape 45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fld id="{00000000-1234-1234-1234-123412341234}" type="slidenum">
              <a:rPr b="0" i="0" lang="en-US" sz="2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TxTwoObj">
  <p:cSld name="Comparison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buClr>
                <a:schemeClr val="lt2"/>
              </a:buClr>
              <a:buSzPts val="4200"/>
              <a:buFont typeface="Century Gothic"/>
              <a:buNone/>
              <a:defRPr b="0" i="0" sz="42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indent="0" lvl="2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indent="0" lvl="3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indent="0" lvl="4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indent="0" lvl="5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indent="0" lvl="6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indent="0" lvl="7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indent="0" lvl="8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8" name="Shape 48"/>
          <p:cNvSpPr txBox="1"/>
          <p:nvPr>
            <p:ph idx="1" type="body"/>
          </p:nvPr>
        </p:nvSpPr>
        <p:spPr>
          <a:xfrm>
            <a:off x="1103313" y="1905000"/>
            <a:ext cx="4396338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Noto Sans Symbols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1" i="0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b="1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9" name="Shape 49"/>
          <p:cNvSpPr txBox="1"/>
          <p:nvPr>
            <p:ph idx="2" type="body"/>
          </p:nvPr>
        </p:nvSpPr>
        <p:spPr>
          <a:xfrm>
            <a:off x="1103312" y="2514600"/>
            <a:ext cx="4396339" cy="37417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251459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04469" lvl="1" marL="74295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157480" lvl="2" marL="1143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167639" lvl="3" marL="1600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167639" lvl="4" marL="2057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167639" lvl="5" marL="2514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167639" lvl="6" marL="2971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167640" lvl="7" marL="3429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167640" lvl="8" marL="3886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0" name="Shape 50"/>
          <p:cNvSpPr txBox="1"/>
          <p:nvPr>
            <p:ph idx="3" type="body"/>
          </p:nvPr>
        </p:nvSpPr>
        <p:spPr>
          <a:xfrm>
            <a:off x="5654495" y="1905000"/>
            <a:ext cx="4396339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Noto Sans Symbols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1" i="0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b="1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1" name="Shape 51"/>
          <p:cNvSpPr txBox="1"/>
          <p:nvPr>
            <p:ph idx="4" type="body"/>
          </p:nvPr>
        </p:nvSpPr>
        <p:spPr>
          <a:xfrm>
            <a:off x="5654495" y="2514600"/>
            <a:ext cx="4396339" cy="37417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251459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04469" lvl="1" marL="74295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157480" lvl="2" marL="1143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167639" lvl="3" marL="1600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167639" lvl="4" marL="2057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167639" lvl="5" marL="2514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167639" lvl="6" marL="2971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167640" lvl="7" marL="3429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167640" lvl="8" marL="3886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2" name="Shape 52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buSzPts val="1400"/>
              <a:buNone/>
              <a:defRPr b="0" i="0" sz="11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3" name="Shape 53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spcBef>
                <a:spcPts val="0"/>
              </a:spcBef>
              <a:buSzPts val="1400"/>
              <a:buNone/>
              <a:defRPr b="0" i="0" sz="11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4" name="Shape 54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fld id="{00000000-1234-1234-1234-123412341234}" type="slidenum">
              <a:rPr b="0" i="0" lang="en-US" sz="2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buClr>
                <a:schemeClr val="lt2"/>
              </a:buClr>
              <a:buSzPts val="4200"/>
              <a:buFont typeface="Century Gothic"/>
              <a:buNone/>
              <a:defRPr b="0" i="0" sz="42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indent="0" lvl="2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indent="0" lvl="3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indent="0" lvl="4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indent="0" lvl="5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indent="0" lvl="6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indent="0" lvl="7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indent="0" lvl="8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57" name="Shape 57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buSzPts val="1400"/>
              <a:buNone/>
              <a:defRPr b="0" i="0" sz="11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8" name="Shape 58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spcBef>
                <a:spcPts val="0"/>
              </a:spcBef>
              <a:buSzPts val="1400"/>
              <a:buNone/>
              <a:defRPr b="0" i="0" sz="11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9" name="Shape 59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fld id="{00000000-1234-1234-1234-123412341234}" type="slidenum">
              <a:rPr b="0" i="0" lang="en-US" sz="2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buSzPts val="1400"/>
              <a:buNone/>
              <a:defRPr b="0" i="0" sz="11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62" name="Shape 62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spcBef>
                <a:spcPts val="0"/>
              </a:spcBef>
              <a:buSzPts val="1400"/>
              <a:buNone/>
              <a:defRPr b="0" i="0" sz="11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63" name="Shape 63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fld id="{00000000-1234-1234-1234-123412341234}" type="slidenum">
              <a:rPr b="0" i="0" lang="en-US" sz="2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objTx">
  <p:cSld name="Content with Caption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/>
          <p:nvPr>
            <p:ph type="title"/>
          </p:nvPr>
        </p:nvSpPr>
        <p:spPr>
          <a:xfrm>
            <a:off x="1154954" y="1447800"/>
            <a:ext cx="3401064" cy="144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spcBef>
                <a:spcPts val="0"/>
              </a:spcBef>
              <a:buClr>
                <a:schemeClr val="lt2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indent="0" lvl="2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indent="0" lvl="3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indent="0" lvl="4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indent="0" lvl="5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indent="0" lvl="6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indent="0" lvl="7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indent="0" lvl="8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66" name="Shape 66"/>
          <p:cNvSpPr txBox="1"/>
          <p:nvPr>
            <p:ph idx="1" type="body"/>
          </p:nvPr>
        </p:nvSpPr>
        <p:spPr>
          <a:xfrm>
            <a:off x="4784616" y="1447800"/>
            <a:ext cx="5195997" cy="457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-241300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▶"/>
              <a:defRPr b="0" i="0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194309" lvl="1" marL="74295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147319" lvl="2" marL="1143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157480" lvl="3" marL="1600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157479" lvl="4" marL="2057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157479" lvl="5" marL="2514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157479" lvl="6" marL="2971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157479" lvl="7" marL="3429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157479" lvl="8" marL="3886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67" name="Shape 67"/>
          <p:cNvSpPr txBox="1"/>
          <p:nvPr>
            <p:ph idx="2" type="body"/>
          </p:nvPr>
        </p:nvSpPr>
        <p:spPr>
          <a:xfrm>
            <a:off x="1154954" y="3129280"/>
            <a:ext cx="3401063" cy="2895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68" name="Shape 68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buSzPts val="1400"/>
              <a:buNone/>
              <a:defRPr b="0" i="0" sz="11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69" name="Shape 69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spcBef>
                <a:spcPts val="0"/>
              </a:spcBef>
              <a:buSzPts val="1400"/>
              <a:buNone/>
              <a:defRPr b="0" i="0" sz="11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70" name="Shape 70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fld id="{00000000-1234-1234-1234-123412341234}" type="slidenum">
              <a:rPr b="0" i="0" lang="en-US" sz="2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picTx">
  <p:cSld name="Picture with Caption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/>
          <p:nvPr>
            <p:ph type="title"/>
          </p:nvPr>
        </p:nvSpPr>
        <p:spPr>
          <a:xfrm>
            <a:off x="1153907" y="1854192"/>
            <a:ext cx="5092906" cy="1574808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spcBef>
                <a:spcPts val="0"/>
              </a:spcBef>
              <a:buClr>
                <a:schemeClr val="lt2"/>
              </a:buClr>
              <a:buSzPts val="3600"/>
              <a:buFont typeface="Century Gothic"/>
              <a:buNone/>
              <a:defRPr b="0" i="0" sz="36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indent="0" lvl="2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indent="0" lvl="3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indent="0" lvl="4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indent="0" lvl="5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indent="0" lvl="6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indent="0" lvl="7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indent="0" lvl="8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73" name="Shape 73"/>
          <p:cNvSpPr/>
          <p:nvPr>
            <p:ph idx="2" type="pic"/>
          </p:nvPr>
        </p:nvSpPr>
        <p:spPr>
          <a:xfrm>
            <a:off x="6949546" y="1143000"/>
            <a:ext cx="3200400" cy="4572000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45"/>
              </a:srgbClr>
            </a:outerShdw>
          </a:effectLst>
        </p:spPr>
        <p:txBody>
          <a:bodyPr anchorCtr="0" anchor="t" bIns="91425" lIns="91425" rIns="91425" wrap="square" tIns="91425"/>
          <a:lstStyle>
            <a:lvl1pPr indent="0" lvl="0" marL="0" marR="0" rtl="0" algn="ctr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74" name="Shape 74"/>
          <p:cNvSpPr txBox="1"/>
          <p:nvPr>
            <p:ph idx="1" type="body"/>
          </p:nvPr>
        </p:nvSpPr>
        <p:spPr>
          <a:xfrm>
            <a:off x="1154954" y="3657600"/>
            <a:ext cx="5084979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75" name="Shape 75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buSzPts val="1400"/>
              <a:buNone/>
              <a:defRPr b="0" i="0" sz="11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76" name="Shape 76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spcBef>
                <a:spcPts val="0"/>
              </a:spcBef>
              <a:buSzPts val="1400"/>
              <a:buNone/>
              <a:defRPr b="0" i="0" sz="11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77" name="Shape 77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fld id="{00000000-1234-1234-1234-123412341234}" type="slidenum">
              <a:rPr b="0" i="0" lang="en-US" sz="2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6.xml"/><Relationship Id="rId22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5.xml"/><Relationship Id="rId21" Type="http://schemas.openxmlformats.org/officeDocument/2006/relationships/slideLayout" Target="../slideLayouts/slideLayout16.xml"/><Relationship Id="rId13" Type="http://schemas.openxmlformats.org/officeDocument/2006/relationships/slideLayout" Target="../slideLayouts/slideLayout8.xml"/><Relationship Id="rId24" Type="http://schemas.openxmlformats.org/officeDocument/2006/relationships/theme" Target="../theme/theme2.xml"/><Relationship Id="rId12" Type="http://schemas.openxmlformats.org/officeDocument/2006/relationships/slideLayout" Target="../slideLayouts/slideLayout7.xml"/><Relationship Id="rId23" Type="http://schemas.openxmlformats.org/officeDocument/2006/relationships/slideLayout" Target="../slideLayouts/slideLayout18.xml"/><Relationship Id="rId1" Type="http://schemas.openxmlformats.org/officeDocument/2006/relationships/image" Target="../media/image5.png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9" Type="http://schemas.openxmlformats.org/officeDocument/2006/relationships/slideLayout" Target="../slideLayouts/slideLayout4.xml"/><Relationship Id="rId15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9.xml"/><Relationship Id="rId17" Type="http://schemas.openxmlformats.org/officeDocument/2006/relationships/slideLayout" Target="../slideLayouts/slideLayout12.xml"/><Relationship Id="rId16" Type="http://schemas.openxmlformats.org/officeDocument/2006/relationships/slideLayout" Target="../slideLayouts/slideLayout11.xml"/><Relationship Id="rId5" Type="http://schemas.openxmlformats.org/officeDocument/2006/relationships/image" Target="../media/image4.png"/><Relationship Id="rId19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.xml"/><Relationship Id="rId18" Type="http://schemas.openxmlformats.org/officeDocument/2006/relationships/slideLayout" Target="../slideLayouts/slideLayout13.xml"/><Relationship Id="rId7" Type="http://schemas.openxmlformats.org/officeDocument/2006/relationships/slideLayout" Target="../slideLayouts/slideLayout2.xml"/><Relationship Id="rId8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 rotWithShape="1">
          <a:blip r:embed="rId1">
            <a:alphaModFix/>
          </a:blip>
          <a:stretch>
            <a:fillRect b="0" l="0" r="0" t="0"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hape 10"/>
          <p:cNvPicPr preferRelativeResize="0"/>
          <p:nvPr/>
        </p:nvPicPr>
        <p:blipFill rotWithShape="1">
          <a:blip r:embed="rId2">
            <a:alphaModFix/>
          </a:blip>
          <a:srcRect b="0" l="3613" r="0" t="0"/>
          <a:stretch/>
        </p:blipFill>
        <p:spPr>
          <a:xfrm>
            <a:off x="0" y="2669685"/>
            <a:ext cx="4021470" cy="41721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Shape 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892347"/>
            <a:ext cx="1522412" cy="2363324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Shape 12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>
            <a:gsLst>
              <a:gs pos="0">
                <a:srgbClr val="78C4F1">
                  <a:alpha val="6666"/>
                </a:srgbClr>
              </a:gs>
              <a:gs pos="36000">
                <a:srgbClr val="78C4F1">
                  <a:alpha val="5882"/>
                </a:srgbClr>
              </a:gs>
              <a:gs pos="69000">
                <a:srgbClr val="78C4F1">
                  <a:alpha val="0"/>
                </a:srgbClr>
              </a:gs>
              <a:gs pos="100000">
                <a:srgbClr val="78C4F1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3" name="Shape 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99412" y="0"/>
            <a:ext cx="1602425" cy="11412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Shape 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609012" y="6096000"/>
            <a:ext cx="993469" cy="761708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Shap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" name="Shape 16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buClr>
                <a:schemeClr val="lt2"/>
              </a:buClr>
              <a:buSzPts val="4200"/>
              <a:buFont typeface="Century Gothic"/>
              <a:buNone/>
              <a:defRPr b="0" i="0" sz="42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indent="0" lvl="2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indent="0" lvl="3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indent="0" lvl="4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indent="0" lvl="5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indent="0" lvl="6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indent="0" lvl="7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indent="0" lvl="8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7" name="Shape 17"/>
          <p:cNvSpPr txBox="1"/>
          <p:nvPr>
            <p:ph idx="1" type="body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241300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▶"/>
              <a:defRPr b="0" i="0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194309" lvl="1" marL="74295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147319" lvl="2" marL="1143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157480" lvl="3" marL="1600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157479" lvl="4" marL="2057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157479" lvl="5" marL="2514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157479" lvl="6" marL="2971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157479" lvl="7" marL="3429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157479" lvl="8" marL="3886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8" name="Shape 18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buSzPts val="1400"/>
              <a:buNone/>
              <a:defRPr b="0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9" name="Shape 19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spcBef>
                <a:spcPts val="0"/>
              </a:spcBef>
              <a:buSzPts val="1400"/>
              <a:buNone/>
              <a:defRPr b="0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0" name="Shape 20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fld id="{00000000-1234-1234-1234-123412341234}" type="slidenum">
              <a:rPr b="0" i="0" lang="en-US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6"/>
    <p:sldLayoutId id="2147483649" r:id="rId7"/>
    <p:sldLayoutId id="2147483650" r:id="rId8"/>
    <p:sldLayoutId id="2147483651" r:id="rId9"/>
    <p:sldLayoutId id="2147483652" r:id="rId10"/>
    <p:sldLayoutId id="2147483653" r:id="rId11"/>
    <p:sldLayoutId id="2147483654" r:id="rId12"/>
    <p:sldLayoutId id="2147483655" r:id="rId13"/>
    <p:sldLayoutId id="2147483656" r:id="rId14"/>
    <p:sldLayoutId id="2147483657" r:id="rId15"/>
    <p:sldLayoutId id="2147483658" r:id="rId16"/>
    <p:sldLayoutId id="2147483659" r:id="rId17"/>
    <p:sldLayoutId id="2147483660" r:id="rId18"/>
    <p:sldLayoutId id="2147483661" r:id="rId19"/>
    <p:sldLayoutId id="2147483662" r:id="rId20"/>
    <p:sldLayoutId id="2147483663" r:id="rId21"/>
    <p:sldLayoutId id="2147483664" r:id="rId22"/>
    <p:sldLayoutId id="2147483665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png"/><Relationship Id="rId4" Type="http://schemas.openxmlformats.org/officeDocument/2006/relationships/image" Target="../media/image17.png"/><Relationship Id="rId5" Type="http://schemas.openxmlformats.org/officeDocument/2006/relationships/image" Target="../media/image19.png"/><Relationship Id="rId6" Type="http://schemas.openxmlformats.org/officeDocument/2006/relationships/image" Target="../media/image2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3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jpg"/><Relationship Id="rId4" Type="http://schemas.openxmlformats.org/officeDocument/2006/relationships/image" Target="../media/image10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Relationship Id="rId4" Type="http://schemas.openxmlformats.org/officeDocument/2006/relationships/image" Target="../media/image14.png"/><Relationship Id="rId5" Type="http://schemas.openxmlformats.org/officeDocument/2006/relationships/image" Target="../media/image7.png"/><Relationship Id="rId6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jpg"/><Relationship Id="rId4" Type="http://schemas.openxmlformats.org/officeDocument/2006/relationships/image" Target="../media/image2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 txBox="1"/>
          <p:nvPr>
            <p:ph type="ctrTitle"/>
          </p:nvPr>
        </p:nvSpPr>
        <p:spPr>
          <a:xfrm>
            <a:off x="1154953" y="1447800"/>
            <a:ext cx="10791241" cy="332958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-381000" lvl="0" marL="0" marR="0" rtl="0" algn="l">
              <a:spcBef>
                <a:spcPts val="0"/>
              </a:spcBef>
              <a:buClr>
                <a:schemeClr val="lt2"/>
              </a:buClr>
              <a:buSzPts val="6000"/>
              <a:buFont typeface="Century Gothic"/>
              <a:buNone/>
            </a:pPr>
            <a:r>
              <a:rPr b="0" i="0" lang="en-US" sz="60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Biology 101:</a:t>
            </a:r>
            <a:br>
              <a:rPr b="0" i="0" lang="en-US" sz="60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b="0" i="0" lang="en-US" sz="60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Communities</a:t>
            </a:r>
          </a:p>
        </p:txBody>
      </p:sp>
      <p:sp>
        <p:nvSpPr>
          <p:cNvPr id="160" name="Shape 160"/>
          <p:cNvSpPr txBox="1"/>
          <p:nvPr>
            <p:ph idx="1" type="subTitle"/>
          </p:nvPr>
        </p:nvSpPr>
        <p:spPr>
          <a:xfrm>
            <a:off x="1154955" y="4777380"/>
            <a:ext cx="8825658" cy="13562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10160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</a:pPr>
            <a:r>
              <a:rPr b="0" i="0" lang="en-US" sz="20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SECTION 2</a:t>
            </a:r>
          </a:p>
          <a:p>
            <a:pPr indent="-101600" lvl="0" marL="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</a:pPr>
            <a:r>
              <a:rPr b="0" i="0" lang="en-US" sz="20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DR. ANAND</a:t>
            </a:r>
          </a:p>
          <a:p>
            <a:pPr indent="-101600" lvl="0" marL="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</a:pPr>
            <a:r>
              <a:rPr b="0" i="0" lang="en-US" sz="20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APRIL 26  2017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/>
          <p:nvPr/>
        </p:nvSpPr>
        <p:spPr>
          <a:xfrm>
            <a:off x="1145059" y="876468"/>
            <a:ext cx="9728886" cy="55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rPr b="1" lang="en-US" sz="440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Ecological succession</a:t>
            </a:r>
            <a:r>
              <a:rPr lang="en-US" sz="440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 is the process of change in the species structure of an </a:t>
            </a:r>
            <a:r>
              <a:rPr b="1" lang="en-US" sz="440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ecological</a:t>
            </a:r>
            <a:r>
              <a:rPr lang="en-US" sz="440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 community over time. 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4400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buNone/>
            </a:pPr>
            <a:r>
              <a:rPr lang="en-US" sz="440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The series of events by which life/community is reestablished after disturbance.  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 txBox="1"/>
          <p:nvPr>
            <p:ph type="title"/>
          </p:nvPr>
        </p:nvSpPr>
        <p:spPr>
          <a:xfrm>
            <a:off x="646111" y="0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266700" lvl="0" marL="0" marR="0" rtl="0" algn="l">
              <a:spcBef>
                <a:spcPts val="0"/>
              </a:spcBef>
              <a:buClr>
                <a:schemeClr val="lt2"/>
              </a:buClr>
              <a:buSzPts val="4200"/>
              <a:buFont typeface="Century Gothic"/>
              <a:buNone/>
            </a:pPr>
            <a:r>
              <a:rPr b="0" i="0" lang="en-US" sz="42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Succession</a:t>
            </a:r>
          </a:p>
        </p:txBody>
      </p:sp>
      <p:pic>
        <p:nvPicPr>
          <p:cNvPr descr="Figure 15-30.jpg" id="242" name="Shape 242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2655" y="955275"/>
            <a:ext cx="9292190" cy="4513729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Shape 243"/>
          <p:cNvSpPr txBox="1"/>
          <p:nvPr/>
        </p:nvSpPr>
        <p:spPr>
          <a:xfrm>
            <a:off x="327546" y="5659395"/>
            <a:ext cx="5769528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rPr lang="en-U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Primary Succession:  Bare  Rock/NO soil events 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rPr lang="en-U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Secondary  Succession: Events after soil formation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Shape 2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3716" y="724876"/>
            <a:ext cx="4578400" cy="3047134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Shape 249"/>
          <p:cNvSpPr txBox="1"/>
          <p:nvPr/>
        </p:nvSpPr>
        <p:spPr>
          <a:xfrm>
            <a:off x="1219200" y="3774831"/>
            <a:ext cx="332975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rPr lang="en-U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16 days after eruption, 1963 </a:t>
            </a:r>
          </a:p>
        </p:txBody>
      </p:sp>
      <p:pic>
        <p:nvPicPr>
          <p:cNvPr id="250" name="Shape 2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28492" y="1167616"/>
            <a:ext cx="5582424" cy="2366790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Shape 251"/>
          <p:cNvSpPr txBox="1"/>
          <p:nvPr/>
        </p:nvSpPr>
        <p:spPr>
          <a:xfrm>
            <a:off x="6169805" y="3349898"/>
            <a:ext cx="69762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rPr lang="en-U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1999</a:t>
            </a:r>
          </a:p>
        </p:txBody>
      </p:sp>
      <p:sp>
        <p:nvSpPr>
          <p:cNvPr id="252" name="Shape 252"/>
          <p:cNvSpPr/>
          <p:nvPr/>
        </p:nvSpPr>
        <p:spPr>
          <a:xfrm>
            <a:off x="70744" y="-44565"/>
            <a:ext cx="1186335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rPr b="1" lang="en-US" sz="360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Surtsey: Volcanic island: Iceland South coast </a:t>
            </a:r>
          </a:p>
        </p:txBody>
      </p:sp>
      <p:sp>
        <p:nvSpPr>
          <p:cNvPr id="253" name="Shape 253"/>
          <p:cNvSpPr txBox="1"/>
          <p:nvPr/>
        </p:nvSpPr>
        <p:spPr>
          <a:xfrm>
            <a:off x="5125213" y="464442"/>
            <a:ext cx="4440639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rPr b="1" lang="en-US" sz="36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Primary succession</a:t>
            </a:r>
          </a:p>
        </p:txBody>
      </p:sp>
      <p:pic>
        <p:nvPicPr>
          <p:cNvPr id="254" name="Shape 25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268895" y="3719230"/>
            <a:ext cx="3819353" cy="265866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Shape 25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560692" y="4160728"/>
            <a:ext cx="3129041" cy="2345314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Shape 256"/>
          <p:cNvSpPr txBox="1"/>
          <p:nvPr/>
        </p:nvSpPr>
        <p:spPr>
          <a:xfrm>
            <a:off x="10058400" y="6384443"/>
            <a:ext cx="105830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rPr lang="en-U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Recent </a:t>
            </a:r>
          </a:p>
        </p:txBody>
      </p:sp>
      <p:sp>
        <p:nvSpPr>
          <p:cNvPr id="257" name="Shape 257"/>
          <p:cNvSpPr txBox="1"/>
          <p:nvPr/>
        </p:nvSpPr>
        <p:spPr>
          <a:xfrm>
            <a:off x="-26587" y="4867170"/>
            <a:ext cx="329769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rPr lang="en-U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Pioneer/Founder  organisms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Shape 2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90955" y="1"/>
            <a:ext cx="9764304" cy="68384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 txBox="1"/>
          <p:nvPr/>
        </p:nvSpPr>
        <p:spPr>
          <a:xfrm>
            <a:off x="5125213" y="464442"/>
            <a:ext cx="5327099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rPr b="1" lang="en-US" sz="36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Secondary succession</a:t>
            </a:r>
          </a:p>
        </p:txBody>
      </p:sp>
      <p:pic>
        <p:nvPicPr>
          <p:cNvPr id="268" name="Shape 2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8138" y="1110773"/>
            <a:ext cx="3287025" cy="24749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Shape 26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37438" y="1110773"/>
            <a:ext cx="2831486" cy="28649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Shape 27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69538" y="1313973"/>
            <a:ext cx="3287025" cy="24615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Shape 27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29188" y="3980973"/>
            <a:ext cx="6979179" cy="2776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Shape 2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094464" cy="68305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266700" lvl="0" marL="0" marR="0" rtl="0" algn="l">
              <a:spcBef>
                <a:spcPts val="0"/>
              </a:spcBef>
              <a:buClr>
                <a:schemeClr val="lt2"/>
              </a:buClr>
              <a:buSzPts val="4200"/>
              <a:buFont typeface="Century Gothic"/>
              <a:buNone/>
            </a:pPr>
            <a:r>
              <a:rPr b="0" i="0" lang="en-US" sz="42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Communities</a:t>
            </a:r>
          </a:p>
        </p:txBody>
      </p:sp>
      <p:pic>
        <p:nvPicPr>
          <p:cNvPr descr="figure_14_02.jpg" id="166" name="Shape 166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6597" y="1853248"/>
            <a:ext cx="4268241" cy="4403089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Shape 167"/>
          <p:cNvSpPr txBox="1"/>
          <p:nvPr>
            <p:ph idx="2" type="body"/>
          </p:nvPr>
        </p:nvSpPr>
        <p:spPr>
          <a:xfrm>
            <a:off x="5654493" y="1853248"/>
            <a:ext cx="4396341" cy="42002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</a:pPr>
            <a:r>
              <a:rPr b="0" i="0" lang="en-US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Study of communities looks at:</a:t>
            </a:r>
          </a:p>
          <a:p>
            <a:pPr indent="-285750" lvl="1" marL="74295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</a:pPr>
            <a:r>
              <a:rPr b="0" i="0" lang="en-US" sz="1600" u="none" cap="none" strike="noStrike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Food webs </a:t>
            </a:r>
            <a:r>
              <a:rPr b="0" i="0" lang="en-US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→ How energy flows through a community</a:t>
            </a:r>
          </a:p>
          <a:p>
            <a:pPr indent="-285750" lvl="1" marL="74295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</a:pPr>
            <a:r>
              <a:rPr b="0" i="0" lang="en-US" sz="1600" u="none" cap="none" strike="noStrike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Biotic interactions </a:t>
            </a:r>
            <a:r>
              <a:rPr b="0" i="0" lang="en-US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→ Different ways that populations of organisms interact</a:t>
            </a:r>
          </a:p>
          <a:p>
            <a:pPr indent="-285750" lvl="1" marL="74295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</a:pPr>
            <a:r>
              <a:rPr b="0" i="0" lang="en-US" sz="1600" u="none" cap="none" strike="noStrike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Succession</a:t>
            </a:r>
            <a:r>
              <a:rPr b="0" i="0" lang="en-US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→ How disturbed communities change over time</a:t>
            </a:r>
          </a:p>
          <a:p>
            <a:pPr indent="-285750" lvl="1" marL="74295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/>
          <p:nvPr/>
        </p:nvSpPr>
        <p:spPr>
          <a:xfrm>
            <a:off x="840259" y="0"/>
            <a:ext cx="9465275" cy="21236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1" marL="457200" marR="0" rtl="0" algn="l">
              <a:spcBef>
                <a:spcPts val="0"/>
              </a:spcBef>
              <a:buNone/>
            </a:pPr>
            <a:r>
              <a:rPr b="0" i="0" lang="en-US" sz="4400" u="none" cap="none" strike="noStrike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Biotic interactions </a:t>
            </a:r>
            <a:r>
              <a:rPr b="0" i="0" lang="en-US" sz="4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→ Different ways that populations of organisms interact</a:t>
            </a:r>
          </a:p>
        </p:txBody>
      </p:sp>
      <p:cxnSp>
        <p:nvCxnSpPr>
          <p:cNvPr id="174" name="Shape 174"/>
          <p:cNvCxnSpPr/>
          <p:nvPr/>
        </p:nvCxnSpPr>
        <p:spPr>
          <a:xfrm>
            <a:off x="4769708" y="2123658"/>
            <a:ext cx="0" cy="940818"/>
          </a:xfrm>
          <a:prstGeom prst="straightConnector1">
            <a:avLst/>
          </a:prstGeom>
          <a:noFill/>
          <a:ln cap="rnd" cmpd="sng" w="9525">
            <a:solidFill>
              <a:schemeClr val="accent1"/>
            </a:solidFill>
            <a:prstDash val="solid"/>
            <a:round/>
            <a:headEnd len="med" w="med" type="none"/>
            <a:tailEnd len="lg" w="lg" type="triangle"/>
          </a:ln>
        </p:spPr>
      </p:cxnSp>
      <p:cxnSp>
        <p:nvCxnSpPr>
          <p:cNvPr id="175" name="Shape 175"/>
          <p:cNvCxnSpPr/>
          <p:nvPr/>
        </p:nvCxnSpPr>
        <p:spPr>
          <a:xfrm rot="10800000">
            <a:off x="1556951" y="3064476"/>
            <a:ext cx="3212757" cy="0"/>
          </a:xfrm>
          <a:prstGeom prst="straightConnector1">
            <a:avLst/>
          </a:prstGeom>
          <a:noFill/>
          <a:ln cap="rnd" cmpd="sng" w="9525">
            <a:solidFill>
              <a:schemeClr val="accent1"/>
            </a:solidFill>
            <a:prstDash val="solid"/>
            <a:round/>
            <a:headEnd len="med" w="med" type="none"/>
            <a:tailEnd len="lg" w="lg" type="triangle"/>
          </a:ln>
        </p:spPr>
      </p:cxnSp>
      <p:cxnSp>
        <p:nvCxnSpPr>
          <p:cNvPr id="176" name="Shape 176"/>
          <p:cNvCxnSpPr/>
          <p:nvPr/>
        </p:nvCxnSpPr>
        <p:spPr>
          <a:xfrm>
            <a:off x="1556951" y="3064476"/>
            <a:ext cx="0" cy="617838"/>
          </a:xfrm>
          <a:prstGeom prst="straightConnector1">
            <a:avLst/>
          </a:prstGeom>
          <a:noFill/>
          <a:ln cap="rnd" cmpd="sng" w="28575">
            <a:solidFill>
              <a:schemeClr val="accent6"/>
            </a:solidFill>
            <a:prstDash val="solid"/>
            <a:round/>
            <a:headEnd len="med" w="med" type="none"/>
            <a:tailEnd len="lg" w="lg" type="triangle"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</p:cxnSp>
      <p:cxnSp>
        <p:nvCxnSpPr>
          <p:cNvPr id="177" name="Shape 177"/>
          <p:cNvCxnSpPr/>
          <p:nvPr/>
        </p:nvCxnSpPr>
        <p:spPr>
          <a:xfrm rot="10800000">
            <a:off x="4674973" y="3068592"/>
            <a:ext cx="3212757" cy="0"/>
          </a:xfrm>
          <a:prstGeom prst="straightConnector1">
            <a:avLst/>
          </a:prstGeom>
          <a:noFill/>
          <a:ln cap="rnd" cmpd="sng" w="9525">
            <a:solidFill>
              <a:schemeClr val="accent1"/>
            </a:solidFill>
            <a:prstDash val="solid"/>
            <a:round/>
            <a:headEnd len="med" w="med" type="none"/>
            <a:tailEnd len="lg" w="lg" type="triangle"/>
          </a:ln>
        </p:spPr>
      </p:cxnSp>
      <p:cxnSp>
        <p:nvCxnSpPr>
          <p:cNvPr id="178" name="Shape 178"/>
          <p:cNvCxnSpPr/>
          <p:nvPr/>
        </p:nvCxnSpPr>
        <p:spPr>
          <a:xfrm>
            <a:off x="7863023" y="3093306"/>
            <a:ext cx="24707" cy="589008"/>
          </a:xfrm>
          <a:prstGeom prst="straightConnector1">
            <a:avLst/>
          </a:prstGeom>
          <a:noFill/>
          <a:ln cap="rnd" cmpd="sng" w="28575">
            <a:solidFill>
              <a:schemeClr val="accent1"/>
            </a:solidFill>
            <a:prstDash val="solid"/>
            <a:round/>
            <a:headEnd len="med" w="med" type="none"/>
            <a:tailEnd len="lg" w="lg" type="triangle"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</p:cxnSp>
      <p:sp>
        <p:nvSpPr>
          <p:cNvPr id="179" name="Shape 179"/>
          <p:cNvSpPr txBox="1"/>
          <p:nvPr/>
        </p:nvSpPr>
        <p:spPr>
          <a:xfrm>
            <a:off x="-74143" y="3682314"/>
            <a:ext cx="4184159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rPr b="1" i="0" lang="en-US" sz="3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POSITIVE/NEUTRAL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rPr b="1" lang="en-US" sz="36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(NON-NEGATIVE)</a:t>
            </a:r>
          </a:p>
        </p:txBody>
      </p:sp>
      <p:sp>
        <p:nvSpPr>
          <p:cNvPr id="180" name="Shape 180"/>
          <p:cNvSpPr txBox="1"/>
          <p:nvPr/>
        </p:nvSpPr>
        <p:spPr>
          <a:xfrm>
            <a:off x="6627352" y="3612289"/>
            <a:ext cx="2383986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rPr b="1" lang="en-US" sz="36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NEGATIVE</a:t>
            </a:r>
          </a:p>
        </p:txBody>
      </p:sp>
      <p:sp>
        <p:nvSpPr>
          <p:cNvPr id="181" name="Shape 181"/>
          <p:cNvSpPr/>
          <p:nvPr/>
        </p:nvSpPr>
        <p:spPr>
          <a:xfrm>
            <a:off x="0" y="4726469"/>
            <a:ext cx="5684108" cy="132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rPr b="1" lang="en-US" sz="4000">
                <a:solidFill>
                  <a:srgbClr val="FFC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Commensalism  Mutualism</a:t>
            </a:r>
          </a:p>
        </p:txBody>
      </p:sp>
      <p:sp>
        <p:nvSpPr>
          <p:cNvPr id="182" name="Shape 182"/>
          <p:cNvSpPr/>
          <p:nvPr/>
        </p:nvSpPr>
        <p:spPr>
          <a:xfrm>
            <a:off x="6281351" y="4328645"/>
            <a:ext cx="4864444" cy="17543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rPr b="1" lang="en-US" sz="3600">
                <a:solidFill>
                  <a:srgbClr val="FFC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Predation 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rPr b="1" lang="en-US" sz="3600">
                <a:solidFill>
                  <a:srgbClr val="FFC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Competition 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rPr b="1" lang="en-US" sz="3600">
                <a:solidFill>
                  <a:srgbClr val="FFC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Parasitism </a:t>
            </a:r>
          </a:p>
        </p:txBody>
      </p:sp>
      <p:sp>
        <p:nvSpPr>
          <p:cNvPr id="183" name="Shape 183"/>
          <p:cNvSpPr/>
          <p:nvPr/>
        </p:nvSpPr>
        <p:spPr>
          <a:xfrm>
            <a:off x="8713573" y="1496951"/>
            <a:ext cx="3527854" cy="132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rPr lang="en-US" sz="2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Classified based on degree to which each species in an interaction benefits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 txBox="1"/>
          <p:nvPr>
            <p:ph type="title"/>
          </p:nvPr>
        </p:nvSpPr>
        <p:spPr>
          <a:xfrm>
            <a:off x="720712" y="38306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266700" lvl="0" marL="0" marR="0" rtl="0" algn="l">
              <a:spcBef>
                <a:spcPts val="0"/>
              </a:spcBef>
              <a:buClr>
                <a:schemeClr val="lt2"/>
              </a:buClr>
              <a:buSzPts val="4200"/>
              <a:buFont typeface="Century Gothic"/>
              <a:buNone/>
            </a:pPr>
            <a:r>
              <a:rPr b="0" i="0" lang="en-US" sz="42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Non-negative Interactions</a:t>
            </a:r>
          </a:p>
        </p:txBody>
      </p:sp>
      <p:pic>
        <p:nvPicPr>
          <p:cNvPr descr="figure_15_29.jpg" id="190" name="Shape 190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95321" y="1438836"/>
            <a:ext cx="8003646" cy="4809564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Shape 191"/>
          <p:cNvSpPr/>
          <p:nvPr/>
        </p:nvSpPr>
        <p:spPr>
          <a:xfrm>
            <a:off x="193674" y="1853248"/>
            <a:ext cx="1853514" cy="39703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rPr lang="en-US" sz="2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Two species work closely together for the benefit of both species</a:t>
            </a:r>
          </a:p>
        </p:txBody>
      </p:sp>
      <p:sp>
        <p:nvSpPr>
          <p:cNvPr id="192" name="Shape 192"/>
          <p:cNvSpPr/>
          <p:nvPr/>
        </p:nvSpPr>
        <p:spPr>
          <a:xfrm>
            <a:off x="10251904" y="1422361"/>
            <a:ext cx="1940096" cy="44012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one species relies closely on another species that is not harmed by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the interaction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266700" lvl="0" marL="0" marR="0" rtl="0" algn="l">
              <a:spcBef>
                <a:spcPts val="0"/>
              </a:spcBef>
              <a:buClr>
                <a:schemeClr val="lt2"/>
              </a:buClr>
              <a:buSzPts val="4200"/>
              <a:buFont typeface="Century Gothic"/>
              <a:buNone/>
            </a:pPr>
            <a:r>
              <a:rPr b="0" i="0" lang="en-US" sz="42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Negative Interactions: Predation</a:t>
            </a:r>
          </a:p>
        </p:txBody>
      </p:sp>
      <p:pic>
        <p:nvPicPr>
          <p:cNvPr descr="figure_15_24.jpg" id="199" name="Shape 199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16546" y="1586753"/>
            <a:ext cx="7958909" cy="46616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 txBox="1"/>
          <p:nvPr>
            <p:ph type="title"/>
          </p:nvPr>
        </p:nvSpPr>
        <p:spPr>
          <a:xfrm>
            <a:off x="429885" y="439271"/>
            <a:ext cx="10138430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266700" lvl="0" marL="0" marR="0" rtl="0" algn="l">
              <a:spcBef>
                <a:spcPts val="0"/>
              </a:spcBef>
              <a:buClr>
                <a:schemeClr val="lt2"/>
              </a:buClr>
              <a:buSzPts val="4200"/>
              <a:buFont typeface="Century Gothic"/>
              <a:buNone/>
            </a:pPr>
            <a:r>
              <a:rPr b="0" i="0" lang="en-US" sz="42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Negative Interactions: Plant Defenses</a:t>
            </a:r>
          </a:p>
        </p:txBody>
      </p:sp>
      <p:pic>
        <p:nvPicPr>
          <p:cNvPr id="206" name="Shape 206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3313" y="2408933"/>
            <a:ext cx="4395787" cy="34990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Shape 207"/>
          <p:cNvPicPr preferRelativeResize="0"/>
          <p:nvPr>
            <p:ph idx="2" type="body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54675" y="2385689"/>
            <a:ext cx="4395788" cy="35407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/>
          <p:nvPr/>
        </p:nvSpPr>
        <p:spPr>
          <a:xfrm>
            <a:off x="389038" y="179859"/>
            <a:ext cx="9793065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rPr b="1" lang="en-US" sz="4000">
                <a:solidFill>
                  <a:srgbClr val="FFC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NEGATIVE INTERACTIONS: Competition </a:t>
            </a:r>
          </a:p>
        </p:txBody>
      </p:sp>
      <p:pic>
        <p:nvPicPr>
          <p:cNvPr id="213" name="Shape 2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5566" y="1233616"/>
            <a:ext cx="5357107" cy="3565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Shape 2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08930" y="1328008"/>
            <a:ext cx="3628975" cy="33738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Shape 2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238056" y="1706691"/>
            <a:ext cx="2663444" cy="30936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Shape 21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89038" y="4807328"/>
            <a:ext cx="2722413" cy="20483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266700" lvl="0" marL="0" marR="0" rtl="0" algn="l">
              <a:spcBef>
                <a:spcPts val="0"/>
              </a:spcBef>
              <a:buClr>
                <a:schemeClr val="lt2"/>
              </a:buClr>
              <a:buSzPts val="4200"/>
              <a:buFont typeface="Century Gothic"/>
              <a:buNone/>
            </a:pPr>
            <a:r>
              <a:rPr b="0" i="0" lang="en-US" sz="42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Negative Interactions: Parasitism</a:t>
            </a:r>
          </a:p>
        </p:txBody>
      </p:sp>
      <p:pic>
        <p:nvPicPr>
          <p:cNvPr descr="figure_15_27.jpg" id="222" name="Shape 222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6111" y="1512613"/>
            <a:ext cx="7419496" cy="46616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Shape 2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65607" y="1512613"/>
            <a:ext cx="3370993" cy="3431316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Shape 224"/>
          <p:cNvSpPr txBox="1"/>
          <p:nvPr/>
        </p:nvSpPr>
        <p:spPr>
          <a:xfrm>
            <a:off x="8147985" y="5190835"/>
            <a:ext cx="319350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rPr lang="en-U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Wasp eggs on a caterpillar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266700" lvl="0" marL="0" marR="0" rtl="0" algn="l">
              <a:spcBef>
                <a:spcPts val="0"/>
              </a:spcBef>
              <a:buClr>
                <a:schemeClr val="lt2"/>
              </a:buClr>
              <a:buSzPts val="4200"/>
              <a:buFont typeface="Century Gothic"/>
              <a:buNone/>
            </a:pPr>
            <a:r>
              <a:rPr b="0" i="0" lang="en-US" sz="42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Symbiosis</a:t>
            </a:r>
          </a:p>
        </p:txBody>
      </p:sp>
      <p:sp>
        <p:nvSpPr>
          <p:cNvPr id="230" name="Shape 230"/>
          <p:cNvSpPr txBox="1"/>
          <p:nvPr>
            <p:ph idx="1" type="body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▶"/>
            </a:pPr>
            <a:r>
              <a:rPr b="0" i="0" lang="en-US" sz="2000" u="none" cap="none" strike="noStrike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Symbiosis </a:t>
            </a:r>
            <a:r>
              <a:rPr b="0" i="0" lang="en-US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→ “Living together”: organisms who depend on specific interactions with other organisms</a:t>
            </a:r>
          </a:p>
          <a:p>
            <a:pPr indent="-285750" lvl="1" marL="74295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</a:pPr>
            <a:r>
              <a:rPr b="0" i="0" lang="en-US" sz="1800" u="none" cap="none" strike="noStrike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Parasitism </a:t>
            </a:r>
            <a:r>
              <a:rPr b="0" i="0" lang="en-US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→ positive for parasite, negative for host</a:t>
            </a:r>
          </a:p>
          <a:p>
            <a:pPr indent="-285750" lvl="1" marL="74295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</a:pPr>
            <a:r>
              <a:rPr b="0" i="0" lang="en-US" sz="1800" u="none" cap="none" strike="noStrike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Commensalism </a:t>
            </a:r>
            <a:r>
              <a:rPr b="0" i="0" lang="en-US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→ positive for one organism, neutral for the other</a:t>
            </a:r>
          </a:p>
          <a:p>
            <a:pPr indent="-285750" lvl="1" marL="74295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</a:pPr>
            <a:r>
              <a:rPr b="0" i="0" lang="en-US" sz="1800" u="none" cap="none" strike="noStrike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Mutualism </a:t>
            </a:r>
            <a:r>
              <a:rPr b="0" i="0" lang="en-US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→ positive for both organisms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Ion">
  <a:themeElements>
    <a:clrScheme name="Ion">
      <a:dk1>
        <a:srgbClr val="000000"/>
      </a:dk1>
      <a:lt1>
        <a:srgbClr val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